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AA38E-1AE5-4E0E-9D69-417CB61D40D1}" type="datetimeFigureOut">
              <a:rPr lang="uk-UA" smtClean="0"/>
              <a:t>12.05.2021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34833-7963-40BD-8E1A-9F6DAA544CF0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b="1" i="1" dirty="0" smtClean="0">
                <a:solidFill>
                  <a:srgbClr val="002060"/>
                </a:solidFill>
              </a:rPr>
              <a:t>Туристична карта родини ФТМЛ</a:t>
            </a:r>
            <a:endParaRPr lang="uk-UA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928670"/>
            <a:ext cx="4286280" cy="46434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ФОТО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5214942" y="6429396"/>
            <a:ext cx="364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i="1" dirty="0" smtClean="0"/>
              <a:t>Прізвище, </a:t>
            </a:r>
            <a:r>
              <a:rPr lang="uk-UA" sz="1400" i="1" dirty="0" err="1" smtClean="0"/>
              <a:t>ім</a:t>
            </a:r>
            <a:r>
              <a:rPr lang="en-US" sz="1400" i="1" dirty="0" smtClean="0"/>
              <a:t>’</a:t>
            </a:r>
            <a:r>
              <a:rPr lang="uk-UA" sz="1400" i="1" dirty="0" smtClean="0"/>
              <a:t>я, по батькові, група _________</a:t>
            </a:r>
            <a:endParaRPr lang="uk-UA" sz="1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643570" y="928670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НАЗВА </a:t>
            </a:r>
          </a:p>
          <a:p>
            <a:pPr algn="ctr"/>
            <a:r>
              <a:rPr lang="uk-UA" sz="1100" dirty="0" smtClean="0"/>
              <a:t>особливого місця </a:t>
            </a:r>
            <a:r>
              <a:rPr lang="uk-UA" sz="1100" dirty="0"/>
              <a:t>вашого міста, </a:t>
            </a:r>
            <a:r>
              <a:rPr lang="uk-UA" sz="1100" dirty="0" smtClean="0"/>
              <a:t>про </a:t>
            </a:r>
            <a:r>
              <a:rPr lang="uk-UA" sz="1100" dirty="0"/>
              <a:t>яке мало хто знає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72066" y="1857364"/>
            <a:ext cx="3429024" cy="3857652"/>
          </a:xfrm>
          <a:prstGeom prst="rect">
            <a:avLst/>
          </a:prstGeom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i="1" dirty="0" smtClean="0"/>
              <a:t>Коротка цікава інформація </a:t>
            </a:r>
          </a:p>
          <a:p>
            <a:pPr algn="ctr"/>
            <a:r>
              <a:rPr lang="uk-UA" sz="1400" i="1" dirty="0" smtClean="0"/>
              <a:t>про особливе </a:t>
            </a:r>
            <a:r>
              <a:rPr lang="uk-UA" sz="1400" i="1" dirty="0" smtClean="0"/>
              <a:t>місце вашого міста,</a:t>
            </a:r>
          </a:p>
          <a:p>
            <a:pPr algn="ctr"/>
            <a:r>
              <a:rPr lang="uk-UA" sz="1400" i="1" dirty="0" smtClean="0"/>
              <a:t> про яке мало хто знає</a:t>
            </a:r>
            <a:endParaRPr lang="uk-UA" sz="14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4348" y="6000768"/>
            <a:ext cx="3429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i="1" dirty="0" smtClean="0"/>
              <a:t>Точна адреса туристичного місця</a:t>
            </a:r>
            <a:endParaRPr lang="uk-UA" sz="16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46</Words>
  <Application>Microsoft Office PowerPoint</Application>
  <PresentationFormat>Экран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</cp:revision>
  <dcterms:created xsi:type="dcterms:W3CDTF">2021-05-12T08:21:10Z</dcterms:created>
  <dcterms:modified xsi:type="dcterms:W3CDTF">2021-05-12T12:50:52Z</dcterms:modified>
</cp:coreProperties>
</file>